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5BDBA-0B13-49BB-9256-888E0622BF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2894C-271A-4AA1-80B2-95FD44DF22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908BC-2BA4-4B06-AFA3-DA3A6F6131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C0CC4-0BA5-4063-A6FB-7CFA948A9F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85397-1271-4970-B2A4-B3EE47186B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F2CB1-6BFC-4AC4-AC23-D42B8100A3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9C569-69BF-4DA6-9010-F3DA7DBE0D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0F9A5-5EC3-40A9-BFA8-6DEE5F9EFF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A94F1-E182-43C6-8247-759181099F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A3476-EC82-4CCA-A4E7-15FB1A6265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2438E-C0FB-4FDB-9CF4-8DA8AC9647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BAFCAE-201A-4C3B-99DD-1ED271D6EC2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uzruk.net/wp-content/uploads/2011/10/zvonok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muzruk.net/wp-content/uploads/2011/10/zvonok-150x150.png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http://muzruk.net/wp-content/uploads/2011/10/&#1082;&#1086;&#1083;&#1086;&#1082;&#1086;&#1083;&#1100;&#1095;&#1080;&#1082;&#1080;-150x150.png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://muzruk.net/wp-content/uploads/2011/10/&#1082;&#1086;&#1083;&#1086;&#1082;&#1086;&#1083;&#1100;&#1095;&#1080;&#1082;&#1080;.png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1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712"/>
            <a:ext cx="9144000" cy="6859588"/>
          </a:xfrm>
          <a:prstGeom prst="rect">
            <a:avLst/>
          </a:prstGeom>
          <a:noFill/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0" y="765175"/>
            <a:ext cx="9144000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b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Impact"/>
            </a:endParaRPr>
          </a:p>
        </p:txBody>
      </p:sp>
      <p:pic>
        <p:nvPicPr>
          <p:cNvPr id="2055" name="Picture 7" descr="muzikaa-57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85378">
            <a:off x="3949074" y="3126628"/>
            <a:ext cx="1558896" cy="193604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flipH="1">
            <a:off x="827184" y="1236199"/>
            <a:ext cx="77772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Презентация для музыкального занятия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«Знакомство с колокольчиком»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(младшая группа</a:t>
            </a:r>
            <a:r>
              <a:rPr lang="ru-RU" sz="2800" b="1" i="1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Музыкальный руководитель: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Верченко</a:t>
            </a:r>
            <a:r>
              <a:rPr lang="ru-RU" sz="2000" b="1" i="1" dirty="0" smtClean="0">
                <a:solidFill>
                  <a:srgbClr val="002060"/>
                </a:solidFill>
              </a:rPr>
              <a:t> М.П.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pic>
        <p:nvPicPr>
          <p:cNvPr id="4101" name="Picture 5" descr="tricy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4111625" cy="4319588"/>
          </a:xfrm>
          <a:prstGeom prst="rect">
            <a:avLst/>
          </a:prstGeom>
          <a:noFill/>
        </p:spPr>
      </p:pic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4572000" y="908050"/>
            <a:ext cx="4210050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 моем велосипеде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Колокольчик есть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из меди.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pic>
        <p:nvPicPr>
          <p:cNvPr id="3077" name="Picture 5" descr="звонок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2276475"/>
            <a:ext cx="2449512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827088" y="404813"/>
            <a:ext cx="7345362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Служит он вместо звонка.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Слышен звон издалека.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pic>
        <p:nvPicPr>
          <p:cNvPr id="5126" name="Picture 6" descr="posledniy zvono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2636838"/>
            <a:ext cx="2863850" cy="2151062"/>
          </a:xfrm>
          <a:prstGeom prst="rect">
            <a:avLst/>
          </a:prstGeom>
          <a:noFill/>
        </p:spPr>
      </p:pic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7345363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Колокольчик-музыкант,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 него большой талант.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pic>
        <p:nvPicPr>
          <p:cNvPr id="6149" name="Picture 5" descr="1267472694_57821563_2-----126747269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1700213"/>
            <a:ext cx="3527425" cy="3527425"/>
          </a:xfrm>
          <a:prstGeom prst="rect">
            <a:avLst/>
          </a:prstGeom>
          <a:noFill/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331913" y="404813"/>
            <a:ext cx="6408737" cy="1071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Радость людям приносить,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Может он весь день звонить.</a:t>
            </a:r>
          </a:p>
        </p:txBody>
      </p:sp>
      <p:pic>
        <p:nvPicPr>
          <p:cNvPr id="6151" name="Picture 7" descr="колокольчики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1989138"/>
            <a:ext cx="208756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колокольчи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991296de25129e76c9ecc33806a4b49f0ce51f3f_7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1042988" y="5445125"/>
            <a:ext cx="6985000" cy="11525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Пусть он кроха и юнец,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Колокол-его отец.</a:t>
            </a:r>
          </a:p>
        </p:txBody>
      </p:sp>
      <p:pic>
        <p:nvPicPr>
          <p:cNvPr id="2" name="колокол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pic>
        <p:nvPicPr>
          <p:cNvPr id="7174" name="Picture 6" descr="7cb0cbe3b81c66785072cbfb41bf0a96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620713"/>
            <a:ext cx="4619625" cy="4752975"/>
          </a:xfrm>
          <a:prstGeom prst="rect">
            <a:avLst/>
          </a:prstGeom>
          <a:noFill/>
        </p:spPr>
      </p:pic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62198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Музыкальный инструмент,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Нужный всем в любой момент.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755650" y="404813"/>
            <a:ext cx="7704138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Громко колокол поет,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колокольнях он живет.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локольчик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колокольчик</Template>
  <TotalTime>22</TotalTime>
  <Words>80</Words>
  <Application>Microsoft Office PowerPoint</Application>
  <PresentationFormat>Экран (4:3)</PresentationFormat>
  <Paragraphs>19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колокольчик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viki</dc:creator>
  <cp:lastModifiedBy>Windows User</cp:lastModifiedBy>
  <cp:revision>7</cp:revision>
  <dcterms:created xsi:type="dcterms:W3CDTF">2012-11-24T07:24:10Z</dcterms:created>
  <dcterms:modified xsi:type="dcterms:W3CDTF">2022-05-23T10:12:20Z</dcterms:modified>
</cp:coreProperties>
</file>